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8"/>
  </p:notesMasterIdLst>
  <p:handoutMasterIdLst>
    <p:handoutMasterId r:id="rId19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51" autoAdjust="0"/>
    <p:restoredTop sz="97242" autoAdjust="0"/>
  </p:normalViewPr>
  <p:slideViewPr>
    <p:cSldViewPr showGuides="1">
      <p:cViewPr>
        <p:scale>
          <a:sx n="93" d="100"/>
          <a:sy n="93" d="100"/>
        </p:scale>
        <p:origin x="-1140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174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dirty="0">
              <a:latin typeface="Calibri" panose="020F0502020204030204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de-DE" dirty="0">
                <a:latin typeface="Calibri" panose="020F0502020204030204" pitchFamily="34" charset="0"/>
              </a:rPr>
              <a:t>18.11.2017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dirty="0">
              <a:latin typeface="Calibri" panose="020F050202020403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05E7BEC-684E-4C3F-AEB2-ED7203F4ED33}" type="slidenum">
              <a:rPr lang="de-DE" smtClean="0">
                <a:latin typeface="Calibri" panose="020F0502020204030204" pitchFamily="34" charset="0"/>
              </a:rPr>
              <a:t>‹Nr.›</a:t>
            </a:fld>
            <a:endParaRPr lang="de-DE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r>
              <a:rPr lang="de-DE"/>
              <a:t>18.11.2017</a:t>
            </a:r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dirty="0"/>
              <a:t>Textmasterformat durch Klicken bearbeiten</a:t>
            </a:r>
          </a:p>
          <a:p>
            <a:pPr lvl="1" rtl="0"/>
            <a:r>
              <a:rPr lang="de-DE" dirty="0"/>
              <a:t>Zweite Ebene</a:t>
            </a:r>
          </a:p>
          <a:p>
            <a:pPr lvl="2" rtl="0"/>
            <a:r>
              <a:rPr lang="de-DE" dirty="0"/>
              <a:t>Dritte Ebene</a:t>
            </a:r>
          </a:p>
          <a:p>
            <a:pPr lvl="3" rtl="0"/>
            <a:r>
              <a:rPr lang="de-DE" dirty="0"/>
              <a:t>Vierte Ebene</a:t>
            </a:r>
          </a:p>
          <a:p>
            <a:pPr lvl="4" rtl="0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8FD79C7-905A-4C8B-8800-03693A11A4AF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Calibri" panose="020F05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Calibri" panose="020F05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Calibri" panose="020F05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Calibri" panose="020F05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bgerundetes Rechteck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>
              <a:latin typeface="Calibri" panose="020F0502020204030204" pitchFamily="34" charset="0"/>
            </a:endParaRPr>
          </a:p>
        </p:txBody>
      </p:sp>
      <p:grpSp>
        <p:nvGrpSpPr>
          <p:cNvPr id="18" name="rechter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Ellipse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>
                <a:latin typeface="Calibri" panose="020F0502020204030204" pitchFamily="34" charset="0"/>
              </a:endParaRPr>
            </a:p>
          </p:txBody>
        </p:sp>
        <p:pic>
          <p:nvPicPr>
            <p:cNvPr id="20" name="Bild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linker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Ellipse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>
                <a:latin typeface="Calibri" panose="020F0502020204030204" pitchFamily="34" charset="0"/>
              </a:endParaRPr>
            </a:p>
          </p:txBody>
        </p:sp>
        <p:pic>
          <p:nvPicPr>
            <p:cNvPr id="23" name="Bild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shim_rechts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de-DE" dirty="0">
              <a:latin typeface="Calibri" panose="020F0502020204030204" pitchFamily="34" charset="0"/>
            </a:endParaRPr>
          </a:p>
        </p:txBody>
      </p:sp>
      <p:sp>
        <p:nvSpPr>
          <p:cNvPr id="8" name="shim_links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de-DE" dirty="0">
              <a:latin typeface="Calibri" panose="020F050202020403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09600" y="1828801"/>
            <a:ext cx="7924800" cy="1597900"/>
          </a:xfrm>
        </p:spPr>
        <p:txBody>
          <a:bodyPr rtlCol="0" anchor="b"/>
          <a:lstStyle>
            <a:lvl1pPr algn="ctr">
              <a:defRPr b="1">
                <a:latin typeface="Calibri" panose="020F0502020204030204" pitchFamily="34" charset="0"/>
              </a:defRPr>
            </a:lvl1pPr>
          </a:lstStyle>
          <a:p>
            <a:pPr rtl="0"/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609600" y="3549274"/>
            <a:ext cx="7924800" cy="1141476"/>
          </a:xfrm>
        </p:spPr>
        <p:txBody>
          <a:bodyPr rtlCol="0" anchor="t">
            <a:normAutofit/>
          </a:bodyPr>
          <a:lstStyle>
            <a:lvl1pPr marL="0" indent="0" algn="ctr">
              <a:spcBef>
                <a:spcPts val="600"/>
              </a:spcBef>
              <a:buNone/>
              <a:defRPr sz="2400" b="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de-DE" dirty="0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de-DE"/>
              <a:t>18.11.2017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48920BD4-378F-4EBE-85FD-93939228F854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ptember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27. August</a:t>
            </a: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dirty="0">
                <a:latin typeface="Calibri" panose="020F0502020204030204" pitchFamily="34" charset="0"/>
              </a:rPr>
              <a:t>28</a:t>
            </a:r>
          </a:p>
        </p:txBody>
      </p:sp>
      <p:sp>
        <p:nvSpPr>
          <p:cNvPr id="1794" name="Textfeld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dirty="0">
                <a:latin typeface="Calibri" panose="020F0502020204030204" pitchFamily="34" charset="0"/>
              </a:rPr>
              <a:t>29</a:t>
            </a:r>
          </a:p>
        </p:txBody>
      </p:sp>
      <p:sp>
        <p:nvSpPr>
          <p:cNvPr id="1795" name="Textfeld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dirty="0">
                <a:latin typeface="Calibri" panose="020F0502020204030204" pitchFamily="34" charset="0"/>
              </a:rPr>
              <a:t>30</a:t>
            </a: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31</a:t>
            </a:r>
          </a:p>
        </p:txBody>
      </p:sp>
      <p:sp>
        <p:nvSpPr>
          <p:cNvPr id="1797" name="Textfeld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300" b="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1. September/2</a:t>
            </a:r>
          </a:p>
          <a:p>
            <a:pPr algn="l" rtl="0"/>
            <a:endParaRPr lang="de-DE" sz="1300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798" name="Textfeld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8/9</a:t>
            </a: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10</a:t>
            </a: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11</a:t>
            </a: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1807" name="Textfeld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13</a:t>
            </a: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14</a:t>
            </a: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15/16</a:t>
            </a: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17</a:t>
            </a: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18</a:t>
            </a:r>
          </a:p>
        </p:txBody>
      </p:sp>
      <p:sp>
        <p:nvSpPr>
          <p:cNvPr id="1812" name="Textfeld 1811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19</a:t>
            </a: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20</a:t>
            </a: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21</a:t>
            </a: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22/23</a:t>
            </a: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24</a:t>
            </a: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25</a:t>
            </a: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26</a:t>
            </a: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lvl="0" rtl="0"/>
            <a:r>
              <a:rPr lang="de-DE" dirty="0">
                <a:latin typeface="Calibri" panose="020F0502020204030204" pitchFamily="34" charset="0"/>
              </a:rPr>
              <a:t>27</a:t>
            </a: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de-DE" dirty="0">
                <a:latin typeface="Calibri" panose="020F0502020204030204" pitchFamily="34" charset="0"/>
              </a:rPr>
              <a:t>28</a:t>
            </a:r>
          </a:p>
        </p:txBody>
      </p:sp>
      <p:sp>
        <p:nvSpPr>
          <p:cNvPr id="1821" name="Textfeld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sz="1300" b="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>29/30</a:t>
            </a:r>
            <a:endParaRPr lang="de-DE" dirty="0">
              <a:latin typeface="Calibri" panose="020F0502020204030204" pitchFamily="34" charset="0"/>
            </a:endParaRPr>
          </a:p>
        </p:txBody>
      </p:sp>
      <p:sp>
        <p:nvSpPr>
          <p:cNvPr id="1822" name="Textfeld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1. Oktober</a:t>
            </a:r>
          </a:p>
        </p:txBody>
      </p:sp>
      <p:sp>
        <p:nvSpPr>
          <p:cNvPr id="1823" name="Textfeld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1824" name="Textfeld 1823"/>
          <p:cNvSpPr txBox="1"/>
          <p:nvPr/>
        </p:nvSpPr>
        <p:spPr>
          <a:xfrm>
            <a:off x="3178175" y="5660136"/>
            <a:ext cx="1371600" cy="39319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1825" name="Textfeld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dirty="0"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1826" name="Textfeld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1827" name="Textfeld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6/7</a:t>
            </a:r>
          </a:p>
        </p:txBody>
      </p:sp>
      <p:sp>
        <p:nvSpPr>
          <p:cNvPr id="1828" name="Textfeld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de-DE" sz="3600" b="0" dirty="0">
                <a:solidFill>
                  <a:schemeClr val="accent1"/>
                </a:solidFill>
                <a:latin typeface="Calibri" panose="020F0502020204030204" pitchFamily="34" charset="0"/>
              </a:rPr>
              <a:t>September</a:t>
            </a:r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70" name="Textplatzhalt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9" name="Textplatzhalt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71" name="Textplatzhalt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72" name="Textplatzhalt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73" name="Textplatzhalt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74" name="Textplatzhalt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de-DE"/>
              <a:t>18.11.2017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3CB5F7B-7C15-41FD-9488-0FCC5C0A130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ktober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400" dirty="0">
              <a:latin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</a:rPr>
              <a:t>24. September</a:t>
            </a:r>
          </a:p>
          <a:p>
            <a:pPr algn="l" rtl="0"/>
            <a:endParaRPr lang="de-DE" sz="1300" b="0" dirty="0">
              <a:solidFill>
                <a:schemeClr val="bg2">
                  <a:lumMod val="9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</a:rPr>
              <a:t>25</a:t>
            </a:r>
          </a:p>
        </p:txBody>
      </p:sp>
      <p:sp>
        <p:nvSpPr>
          <p:cNvPr id="1794" name="Textfeld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</a:rPr>
              <a:t>26</a:t>
            </a:r>
          </a:p>
        </p:txBody>
      </p:sp>
      <p:sp>
        <p:nvSpPr>
          <p:cNvPr id="1795" name="Textfeld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</a:rPr>
              <a:t>27</a:t>
            </a: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</a:rPr>
              <a:t>28</a:t>
            </a:r>
          </a:p>
        </p:txBody>
      </p:sp>
      <p:sp>
        <p:nvSpPr>
          <p:cNvPr id="1797" name="Textfeld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de-DE" sz="1300" b="0" kern="1200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  <a:t>29/30</a:t>
            </a:r>
            <a:endParaRPr lang="de-DE" dirty="0">
              <a:solidFill>
                <a:schemeClr val="bg1">
                  <a:lumMod val="8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798" name="Textfeld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1. Oktober</a:t>
            </a: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6/7</a:t>
            </a: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8</a:t>
            </a: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10</a:t>
            </a:r>
          </a:p>
        </p:txBody>
      </p:sp>
      <p:sp>
        <p:nvSpPr>
          <p:cNvPr id="1807" name="Textfeld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11</a:t>
            </a: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13/14</a:t>
            </a: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15</a:t>
            </a: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16</a:t>
            </a:r>
          </a:p>
        </p:txBody>
      </p:sp>
      <p:sp>
        <p:nvSpPr>
          <p:cNvPr id="1812" name="Textfeld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17</a:t>
            </a: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18</a:t>
            </a: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19</a:t>
            </a: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20/21</a:t>
            </a: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22</a:t>
            </a: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23</a:t>
            </a: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24</a:t>
            </a: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25</a:t>
            </a: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26</a:t>
            </a:r>
          </a:p>
        </p:txBody>
      </p:sp>
      <p:sp>
        <p:nvSpPr>
          <p:cNvPr id="1821" name="Textfeld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de-DE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27/28</a:t>
            </a:r>
          </a:p>
        </p:txBody>
      </p:sp>
      <p:sp>
        <p:nvSpPr>
          <p:cNvPr id="1822" name="Textfeld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de-DE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29</a:t>
            </a:r>
          </a:p>
        </p:txBody>
      </p:sp>
      <p:sp>
        <p:nvSpPr>
          <p:cNvPr id="1823" name="Textfeld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de-DE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30</a:t>
            </a:r>
          </a:p>
        </p:txBody>
      </p:sp>
      <p:sp>
        <p:nvSpPr>
          <p:cNvPr id="1824" name="Textfeld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31</a:t>
            </a:r>
          </a:p>
        </p:txBody>
      </p:sp>
      <p:sp>
        <p:nvSpPr>
          <p:cNvPr id="1825" name="Textfeld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1. November</a:t>
            </a:r>
          </a:p>
        </p:txBody>
      </p:sp>
      <p:sp>
        <p:nvSpPr>
          <p:cNvPr id="1826" name="Textfeld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1827" name="Textfeld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10/11</a:t>
            </a:r>
          </a:p>
        </p:txBody>
      </p:sp>
      <p:sp>
        <p:nvSpPr>
          <p:cNvPr id="1828" name="Textfeld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de-DE" sz="3600" b="0" dirty="0">
                <a:solidFill>
                  <a:schemeClr val="accent1"/>
                </a:solidFill>
                <a:latin typeface="Calibri" panose="020F0502020204030204" pitchFamily="34" charset="0"/>
              </a:rPr>
              <a:t>Oktober</a:t>
            </a:r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71" name="Textplatzhalt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70" name="Textplatzhalt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72" name="Textplatzhalt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73" name="Textplatzhalt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74" name="Textplatzhalt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9" name="Textplatzhalt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75" name="Textplatzhalt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de-DE"/>
              <a:t>18.11.2017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3CB5F7B-7C15-41FD-9488-0FCC5C0A130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vember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29. Oktober</a:t>
            </a: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30</a:t>
            </a:r>
          </a:p>
        </p:txBody>
      </p:sp>
      <p:sp>
        <p:nvSpPr>
          <p:cNvPr id="1794" name="Textfeld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31</a:t>
            </a:r>
          </a:p>
        </p:txBody>
      </p:sp>
      <p:sp>
        <p:nvSpPr>
          <p:cNvPr id="1795" name="Textfeld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>
                <a:latin typeface="Calibri" panose="020F0502020204030204" pitchFamily="34" charset="0"/>
              </a:rPr>
              <a:t>1. November</a:t>
            </a: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de-DE" dirty="0"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1797" name="Textfeld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de-DE" dirty="0">
                <a:latin typeface="Calibri" panose="020F0502020204030204" pitchFamily="34" charset="0"/>
              </a:rPr>
              <a:t>3/4</a:t>
            </a:r>
          </a:p>
        </p:txBody>
      </p:sp>
      <p:sp>
        <p:nvSpPr>
          <p:cNvPr id="1798" name="Textfeld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8</a:t>
            </a: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10/11</a:t>
            </a: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13</a:t>
            </a: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14</a:t>
            </a:r>
          </a:p>
        </p:txBody>
      </p:sp>
      <p:sp>
        <p:nvSpPr>
          <p:cNvPr id="1807" name="Textfeld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15</a:t>
            </a: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16</a:t>
            </a: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17/18</a:t>
            </a: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19</a:t>
            </a: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20</a:t>
            </a:r>
          </a:p>
        </p:txBody>
      </p:sp>
      <p:sp>
        <p:nvSpPr>
          <p:cNvPr id="1812" name="Textfeld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21</a:t>
            </a: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22</a:t>
            </a: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23</a:t>
            </a: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24/25</a:t>
            </a: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26</a:t>
            </a: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27</a:t>
            </a: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28</a:t>
            </a: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29</a:t>
            </a: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30</a:t>
            </a:r>
          </a:p>
        </p:txBody>
      </p:sp>
      <p:sp>
        <p:nvSpPr>
          <p:cNvPr id="1821" name="Textfeld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>
                <a:latin typeface="Calibri" panose="020F0502020204030204" pitchFamily="34" charset="0"/>
              </a:rPr>
              <a:t>1. Dezember/2</a:t>
            </a:r>
          </a:p>
        </p:txBody>
      </p:sp>
      <p:sp>
        <p:nvSpPr>
          <p:cNvPr id="1828" name="Textfeld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de-DE" sz="3600" b="0" dirty="0">
                <a:solidFill>
                  <a:schemeClr val="accent1"/>
                </a:solidFill>
                <a:latin typeface="Calibri" panose="020F0502020204030204" pitchFamily="34" charset="0"/>
              </a:rPr>
              <a:t>November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dirty="0"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70" name="Textfeld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71" name="Textfeld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72" name="Textfeld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73" name="Textfeld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74" name="Textfeld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8/9</a:t>
            </a:r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de-DE"/>
              <a:t>18.11.2017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3CB5F7B-7C15-41FD-9488-0FCC5C0A130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zember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26. November</a:t>
            </a: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dirty="0">
                <a:latin typeface="Calibri" panose="020F0502020204030204" pitchFamily="34" charset="0"/>
              </a:rPr>
              <a:t>27</a:t>
            </a:r>
          </a:p>
        </p:txBody>
      </p:sp>
      <p:sp>
        <p:nvSpPr>
          <p:cNvPr id="1794" name="Textfeld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dirty="0">
                <a:latin typeface="Calibri" panose="020F0502020204030204" pitchFamily="34" charset="0"/>
              </a:rPr>
              <a:t>28</a:t>
            </a:r>
          </a:p>
        </p:txBody>
      </p:sp>
      <p:sp>
        <p:nvSpPr>
          <p:cNvPr id="1795" name="Textfeld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dirty="0">
                <a:latin typeface="Calibri" panose="020F0502020204030204" pitchFamily="34" charset="0"/>
              </a:rPr>
              <a:t>29</a:t>
            </a: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30</a:t>
            </a:r>
          </a:p>
        </p:txBody>
      </p:sp>
      <p:sp>
        <p:nvSpPr>
          <p:cNvPr id="1797" name="Textfeld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1. Dezember/2</a:t>
            </a:r>
            <a:endParaRPr lang="de-DE" sz="1300" b="0" dirty="0">
              <a:solidFill>
                <a:schemeClr val="bg2">
                  <a:lumMod val="9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798" name="Textfeld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8/9</a:t>
            </a: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10</a:t>
            </a: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11</a:t>
            </a: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1807" name="Textfeld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13</a:t>
            </a: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14</a:t>
            </a: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15/16</a:t>
            </a: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17</a:t>
            </a: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18</a:t>
            </a:r>
          </a:p>
        </p:txBody>
      </p:sp>
      <p:sp>
        <p:nvSpPr>
          <p:cNvPr id="1812" name="Textfeld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19</a:t>
            </a: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20</a:t>
            </a: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21</a:t>
            </a: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22/23</a:t>
            </a: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24</a:t>
            </a: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25</a:t>
            </a: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26</a:t>
            </a: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27</a:t>
            </a: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de-DE" dirty="0">
                <a:latin typeface="Calibri" panose="020F0502020204030204" pitchFamily="34" charset="0"/>
              </a:rPr>
              <a:t>28</a:t>
            </a:r>
          </a:p>
        </p:txBody>
      </p:sp>
      <p:sp>
        <p:nvSpPr>
          <p:cNvPr id="1821" name="Textfeld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de-DE" dirty="0">
                <a:latin typeface="Calibri" panose="020F0502020204030204" pitchFamily="34" charset="0"/>
              </a:rPr>
              <a:t>29/30</a:t>
            </a:r>
          </a:p>
        </p:txBody>
      </p:sp>
      <p:sp>
        <p:nvSpPr>
          <p:cNvPr id="1822" name="Textfeld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31</a:t>
            </a:r>
          </a:p>
        </p:txBody>
      </p:sp>
      <p:sp>
        <p:nvSpPr>
          <p:cNvPr id="1823" name="Textfeld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1. Januar</a:t>
            </a:r>
            <a:endParaRPr lang="de-DE" sz="1300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824" name="Textfeld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1825" name="Textfeld 1824"/>
          <p:cNvSpPr txBox="1"/>
          <p:nvPr/>
        </p:nvSpPr>
        <p:spPr>
          <a:xfrm>
            <a:off x="4541189" y="5715571"/>
            <a:ext cx="1371600" cy="28232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1826" name="Textfeld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1827" name="Textfeld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5/6</a:t>
            </a:r>
          </a:p>
        </p:txBody>
      </p:sp>
      <p:sp>
        <p:nvSpPr>
          <p:cNvPr id="1828" name="Textfeld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de-DE" sz="3600" b="0" dirty="0">
                <a:solidFill>
                  <a:schemeClr val="accent1"/>
                </a:solidFill>
                <a:latin typeface="Calibri" panose="020F0502020204030204" pitchFamily="34" charset="0"/>
              </a:rPr>
              <a:t>Dezember</a:t>
            </a:r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70" name="Textplatzhalt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9" name="Textplatzhalt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71" name="Textplatzhalt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72" name="Textplatzhalt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73" name="Textplatzhalt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74" name="Textplatzhalt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de-DE"/>
              <a:t>18.11.2017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3CB5F7B-7C15-41FD-9488-0FCC5C0A130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>
              <a:latin typeface="Calibri" panose="020F0502020204030204" pitchFamily="34" charset="0"/>
            </a:endParaRPr>
          </a:p>
        </p:txBody>
      </p:sp>
      <p:grpSp>
        <p:nvGrpSpPr>
          <p:cNvPr id="8" name="rechter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Ellipse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>
                <a:latin typeface="Calibri" panose="020F0502020204030204" pitchFamily="34" charset="0"/>
              </a:endParaRPr>
            </a:p>
          </p:txBody>
        </p:sp>
        <p:pic>
          <p:nvPicPr>
            <p:cNvPr id="10" name="Bild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linker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Ellipse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>
                <a:latin typeface="Calibri" panose="020F0502020204030204" pitchFamily="34" charset="0"/>
              </a:endParaRPr>
            </a:p>
          </p:txBody>
        </p:sp>
        <p:pic>
          <p:nvPicPr>
            <p:cNvPr id="13" name="Bild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rtl="0"/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de-DE" dirty="0"/>
              <a:t>Textmasterformat durch Klicken bearbeiten</a:t>
            </a:r>
          </a:p>
          <a:p>
            <a:pPr lvl="1" rtl="0"/>
            <a:r>
              <a:rPr lang="de-DE" dirty="0"/>
              <a:t>Zweite Ebene</a:t>
            </a:r>
          </a:p>
          <a:p>
            <a:pPr lvl="2" rtl="0"/>
            <a:r>
              <a:rPr lang="de-DE" dirty="0"/>
              <a:t>Dritte Ebene</a:t>
            </a:r>
          </a:p>
          <a:p>
            <a:pPr lvl="3" rtl="0"/>
            <a:r>
              <a:rPr lang="de-DE" dirty="0"/>
              <a:t>Vierte Ebene</a:t>
            </a:r>
          </a:p>
          <a:p>
            <a:pPr lvl="4" rtl="0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de-DE"/>
              <a:t>18.11.2017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EB97E0C-8F25-49B0-9FED-AD60A4CEA8B4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>
              <a:latin typeface="Calibri" panose="020F0502020204030204" pitchFamily="34" charset="0"/>
            </a:endParaRPr>
          </a:p>
        </p:txBody>
      </p:sp>
      <p:grpSp>
        <p:nvGrpSpPr>
          <p:cNvPr id="6" name="rechter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Ellipse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>
                <a:latin typeface="Calibri" panose="020F0502020204030204" pitchFamily="34" charset="0"/>
              </a:endParaRPr>
            </a:p>
          </p:txBody>
        </p:sp>
        <p:pic>
          <p:nvPicPr>
            <p:cNvPr id="8" name="Bild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linker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Ellipse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>
                <a:latin typeface="Calibri" panose="020F0502020204030204" pitchFamily="34" charset="0"/>
              </a:endParaRPr>
            </a:p>
          </p:txBody>
        </p:sp>
        <p:pic>
          <p:nvPicPr>
            <p:cNvPr id="11" name="Bild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de-DE"/>
              <a:t>18.11.2017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EB97E0C-8F25-49B0-9FED-AD60A4CEA8B4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anuar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cap="none" spc="0" dirty="0">
                <a:ln w="0"/>
                <a:solidFill>
                  <a:schemeClr val="bg1">
                    <a:lumMod val="85000"/>
                  </a:schemeClr>
                </a:solidFill>
                <a:effectLst/>
                <a:latin typeface="Calibri" panose="020F0502020204030204" pitchFamily="34" charset="0"/>
              </a:rPr>
              <a:t>25. Dezember </a:t>
            </a:r>
            <a:endParaRPr lang="de-DE" sz="1300" b="0" dirty="0">
              <a:solidFill>
                <a:schemeClr val="bg1">
                  <a:lumMod val="85000"/>
                </a:schemeClr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cap="none" spc="0" dirty="0">
                <a:ln w="0"/>
                <a:solidFill>
                  <a:schemeClr val="bg1">
                    <a:lumMod val="85000"/>
                  </a:schemeClr>
                </a:solidFill>
                <a:effectLst/>
                <a:latin typeface="Calibri" panose="020F0502020204030204" pitchFamily="34" charset="0"/>
              </a:rPr>
              <a:t>26</a:t>
            </a:r>
          </a:p>
        </p:txBody>
      </p:sp>
      <p:sp>
        <p:nvSpPr>
          <p:cNvPr id="1794" name="Textfeld 1793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kern="1200" cap="none" spc="0" dirty="0">
                <a:ln w="0"/>
                <a:solidFill>
                  <a:schemeClr val="bg1">
                    <a:lumMod val="85000"/>
                  </a:schemeClr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27</a:t>
            </a:r>
          </a:p>
        </p:txBody>
      </p:sp>
      <p:sp>
        <p:nvSpPr>
          <p:cNvPr id="1795" name="Textfeld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b="0" cap="none" spc="0" dirty="0">
                <a:ln w="0"/>
                <a:solidFill>
                  <a:schemeClr val="bg1">
                    <a:lumMod val="85000"/>
                  </a:schemeClr>
                </a:solidFill>
                <a:effectLst/>
                <a:latin typeface="Calibri" panose="020F0502020204030204" pitchFamily="34" charset="0"/>
              </a:rPr>
              <a:t>28</a:t>
            </a: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b="0" cap="none" spc="0" dirty="0">
                <a:ln w="0"/>
                <a:solidFill>
                  <a:schemeClr val="bg1">
                    <a:lumMod val="85000"/>
                  </a:schemeClr>
                </a:solidFill>
                <a:effectLst/>
                <a:latin typeface="Calibri" panose="020F0502020204030204" pitchFamily="34" charset="0"/>
              </a:rPr>
              <a:t>29</a:t>
            </a:r>
          </a:p>
        </p:txBody>
      </p:sp>
      <p:sp>
        <p:nvSpPr>
          <p:cNvPr id="1797" name="Textfeld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kern="1200" cap="none" spc="0" dirty="0">
                <a:ln w="0"/>
                <a:solidFill>
                  <a:schemeClr val="bg1">
                    <a:lumMod val="85000"/>
                  </a:schemeClr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30/31</a:t>
            </a:r>
            <a:endParaRPr lang="de-DE" sz="1300" b="0" dirty="0">
              <a:solidFill>
                <a:schemeClr val="bg1">
                  <a:lumMod val="85000"/>
                </a:schemeClr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798" name="Textfeld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1. Januar</a:t>
            </a:r>
            <a:endParaRPr lang="de-DE" sz="1300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6/7</a:t>
            </a: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8</a:t>
            </a: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10</a:t>
            </a:r>
          </a:p>
        </p:txBody>
      </p:sp>
      <p:sp>
        <p:nvSpPr>
          <p:cNvPr id="1807" name="Textfeld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11</a:t>
            </a: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13/14</a:t>
            </a: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15</a:t>
            </a: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16</a:t>
            </a:r>
          </a:p>
        </p:txBody>
      </p:sp>
      <p:sp>
        <p:nvSpPr>
          <p:cNvPr id="1812" name="Textfeld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17</a:t>
            </a: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18</a:t>
            </a: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19</a:t>
            </a: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20/21</a:t>
            </a: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22</a:t>
            </a: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23</a:t>
            </a: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24</a:t>
            </a: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25</a:t>
            </a: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26</a:t>
            </a:r>
          </a:p>
        </p:txBody>
      </p:sp>
      <p:sp>
        <p:nvSpPr>
          <p:cNvPr id="1821" name="Textfeld 1820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de-DE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27/28</a:t>
            </a:r>
          </a:p>
        </p:txBody>
      </p:sp>
      <p:sp>
        <p:nvSpPr>
          <p:cNvPr id="1822" name="Textfeld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de-DE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29</a:t>
            </a:r>
          </a:p>
        </p:txBody>
      </p:sp>
      <p:sp>
        <p:nvSpPr>
          <p:cNvPr id="1823" name="Textfeld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de-DE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30</a:t>
            </a:r>
          </a:p>
        </p:txBody>
      </p:sp>
      <p:sp>
        <p:nvSpPr>
          <p:cNvPr id="1824" name="Textfeld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31</a:t>
            </a:r>
          </a:p>
        </p:txBody>
      </p:sp>
      <p:sp>
        <p:nvSpPr>
          <p:cNvPr id="1825" name="Textfeld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</a:rPr>
              <a:t>1. Februar</a:t>
            </a:r>
          </a:p>
        </p:txBody>
      </p:sp>
      <p:sp>
        <p:nvSpPr>
          <p:cNvPr id="1826" name="Textfeld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1">
                    <a:lumMod val="85000"/>
                  </a:schemeClr>
                </a:solidFill>
                <a:effectLst/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1827" name="Textfeld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</a:rPr>
              <a:t>3/4</a:t>
            </a:r>
          </a:p>
        </p:txBody>
      </p:sp>
      <p:sp>
        <p:nvSpPr>
          <p:cNvPr id="1828" name="Textfeld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de-DE" sz="3600" b="0" dirty="0">
                <a:solidFill>
                  <a:schemeClr val="accent1"/>
                </a:solidFill>
                <a:latin typeface="Calibri" panose="020F0502020204030204" pitchFamily="34" charset="0"/>
              </a:rPr>
              <a:t>Januar</a:t>
            </a:r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71" name="Textplatzhalt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70" name="Textplatzhalt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72" name="Textplatzhalt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73" name="Textplatzhalt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74" name="Textplatzhalt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9" name="Textplatzhalt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75" name="Textplatzhalt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de-DE"/>
              <a:t>18.11.2017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3CB5F7B-7C15-41FD-9488-0FCC5C0A130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bruar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29. Januar</a:t>
            </a: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30</a:t>
            </a:r>
          </a:p>
        </p:txBody>
      </p:sp>
      <p:sp>
        <p:nvSpPr>
          <p:cNvPr id="1794" name="Textfeld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300" b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31</a:t>
            </a:r>
          </a:p>
          <a:p>
            <a:pPr lvl="0" rtl="0"/>
            <a:endParaRPr lang="de-DE" dirty="0">
              <a:latin typeface="Calibri" panose="020F0502020204030204" pitchFamily="34" charset="0"/>
            </a:endParaRPr>
          </a:p>
        </p:txBody>
      </p:sp>
      <p:sp>
        <p:nvSpPr>
          <p:cNvPr id="1795" name="Textfeld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>
                <a:latin typeface="Calibri" panose="020F0502020204030204" pitchFamily="34" charset="0"/>
              </a:rPr>
              <a:t>1. Februar</a:t>
            </a: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de-DE" dirty="0"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1797" name="Textfeld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de-DE" dirty="0">
                <a:latin typeface="Calibri" panose="020F0502020204030204" pitchFamily="34" charset="0"/>
              </a:rPr>
              <a:t>3/4</a:t>
            </a:r>
          </a:p>
        </p:txBody>
      </p:sp>
      <p:sp>
        <p:nvSpPr>
          <p:cNvPr id="1798" name="Textfeld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8</a:t>
            </a: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10/11</a:t>
            </a: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13</a:t>
            </a: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14</a:t>
            </a:r>
          </a:p>
        </p:txBody>
      </p:sp>
      <p:sp>
        <p:nvSpPr>
          <p:cNvPr id="1807" name="Textfeld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15</a:t>
            </a: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16</a:t>
            </a: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17/18</a:t>
            </a: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19</a:t>
            </a: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20</a:t>
            </a:r>
          </a:p>
        </p:txBody>
      </p:sp>
      <p:sp>
        <p:nvSpPr>
          <p:cNvPr id="1812" name="Textfeld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21</a:t>
            </a: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22</a:t>
            </a: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23</a:t>
            </a: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24/25</a:t>
            </a: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26</a:t>
            </a: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27</a:t>
            </a: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5777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28</a:t>
            </a: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>
              <a:latin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>
                <a:latin typeface="Calibri" panose="020F0502020204030204" pitchFamily="34" charset="0"/>
              </a:rPr>
              <a:t>1. März</a:t>
            </a:r>
          </a:p>
          <a:p>
            <a:pPr lvl="0" rtl="0"/>
            <a:endParaRPr lang="de-DE" dirty="0">
              <a:latin typeface="Calibri" panose="020F0502020204030204" pitchFamily="34" charset="0"/>
            </a:endParaRP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dirty="0"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1821" name="Textfeld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dirty="0">
                <a:latin typeface="Calibri" panose="020F0502020204030204" pitchFamily="34" charset="0"/>
              </a:rPr>
              <a:t>3/4</a:t>
            </a:r>
          </a:p>
        </p:txBody>
      </p:sp>
      <p:sp>
        <p:nvSpPr>
          <p:cNvPr id="1828" name="Textfeld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de-DE" sz="3600" b="0" dirty="0">
                <a:solidFill>
                  <a:schemeClr val="accent1"/>
                </a:solidFill>
                <a:latin typeface="Calibri" panose="020F0502020204030204" pitchFamily="34" charset="0"/>
              </a:rPr>
              <a:t>Februar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70" name="Textfeld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71" name="Textfeld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72" name="Textfeld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8</a:t>
            </a:r>
          </a:p>
        </p:txBody>
      </p:sp>
      <p:sp>
        <p:nvSpPr>
          <p:cNvPr id="73" name="Textfeld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74" name="Textfeld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10/11</a:t>
            </a:r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de-DE"/>
              <a:t>18.11.2017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3CB5F7B-7C15-41FD-9488-0FCC5C0A130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171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ärz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26. Februar</a:t>
            </a: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27</a:t>
            </a:r>
          </a:p>
        </p:txBody>
      </p:sp>
      <p:sp>
        <p:nvSpPr>
          <p:cNvPr id="1794" name="Textfeld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300" b="0" dirty="0">
              <a:solidFill>
                <a:schemeClr val="bg2">
                  <a:lumMod val="90000"/>
                </a:schemeClr>
              </a:solidFill>
              <a:latin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28</a:t>
            </a:r>
          </a:p>
          <a:p>
            <a:pPr lvl="0" rtl="0"/>
            <a:endParaRPr lang="de-DE" dirty="0">
              <a:latin typeface="Calibri" panose="020F0502020204030204" pitchFamily="34" charset="0"/>
            </a:endParaRPr>
          </a:p>
        </p:txBody>
      </p:sp>
      <p:sp>
        <p:nvSpPr>
          <p:cNvPr id="1795" name="Textfeld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>
                <a:latin typeface="Calibri" panose="020F0502020204030204" pitchFamily="34" charset="0"/>
              </a:rPr>
              <a:t>1. März</a:t>
            </a: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de-DE" dirty="0"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1797" name="Textfeld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de-DE" dirty="0">
                <a:latin typeface="Calibri" panose="020F0502020204030204" pitchFamily="34" charset="0"/>
              </a:rPr>
              <a:t>3/4</a:t>
            </a:r>
          </a:p>
        </p:txBody>
      </p:sp>
      <p:sp>
        <p:nvSpPr>
          <p:cNvPr id="1798" name="Textfeld 1797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8</a:t>
            </a: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10/11</a:t>
            </a: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13</a:t>
            </a: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14</a:t>
            </a:r>
          </a:p>
        </p:txBody>
      </p:sp>
      <p:sp>
        <p:nvSpPr>
          <p:cNvPr id="1807" name="Textfeld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15</a:t>
            </a: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16</a:t>
            </a: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17/18</a:t>
            </a: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19</a:t>
            </a: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20</a:t>
            </a:r>
          </a:p>
        </p:txBody>
      </p:sp>
      <p:sp>
        <p:nvSpPr>
          <p:cNvPr id="1812" name="Textfeld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21</a:t>
            </a: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22</a:t>
            </a: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23</a:t>
            </a: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24/25</a:t>
            </a: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26</a:t>
            </a: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27</a:t>
            </a: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28</a:t>
            </a: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29</a:t>
            </a: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30</a:t>
            </a:r>
          </a:p>
        </p:txBody>
      </p:sp>
      <p:sp>
        <p:nvSpPr>
          <p:cNvPr id="1821" name="Textfeld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>
                <a:latin typeface="Calibri" panose="020F0502020204030204" pitchFamily="34" charset="0"/>
              </a:rPr>
              <a:t> </a:t>
            </a:r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31</a:t>
            </a:r>
            <a:r>
              <a:rPr lang="de-DE" dirty="0">
                <a:latin typeface="Calibri" panose="020F0502020204030204" pitchFamily="34" charset="0"/>
              </a:rPr>
              <a:t>/1. April</a:t>
            </a:r>
          </a:p>
        </p:txBody>
      </p:sp>
      <p:sp>
        <p:nvSpPr>
          <p:cNvPr id="1828" name="Textfeld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de-DE" sz="3600" b="0" dirty="0">
                <a:solidFill>
                  <a:schemeClr val="accent1"/>
                </a:solidFill>
                <a:latin typeface="Calibri" panose="020F0502020204030204" pitchFamily="34" charset="0"/>
              </a:rPr>
              <a:t>März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dirty="0"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70" name="Textfeld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dirty="0"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71" name="Textfeld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72" name="Textfeld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73" name="Textfeld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74" name="Textfeld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7/8</a:t>
            </a:r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de-DE"/>
              <a:t>18.11.2017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3CB5F7B-7C15-41FD-9488-0FCC5C0A130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544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pril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26. März</a:t>
            </a: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27</a:t>
            </a:r>
          </a:p>
        </p:txBody>
      </p:sp>
      <p:sp>
        <p:nvSpPr>
          <p:cNvPr id="1794" name="Textfeld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300" b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28</a:t>
            </a:r>
          </a:p>
          <a:p>
            <a:pPr lvl="0" rtl="0"/>
            <a:endParaRPr lang="de-DE" dirty="0">
              <a:latin typeface="Calibri" panose="020F0502020204030204" pitchFamily="34" charset="0"/>
            </a:endParaRPr>
          </a:p>
        </p:txBody>
      </p:sp>
      <p:sp>
        <p:nvSpPr>
          <p:cNvPr id="1795" name="Textfeld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300" b="0" dirty="0">
              <a:solidFill>
                <a:schemeClr val="bg2">
                  <a:lumMod val="90000"/>
                </a:schemeClr>
              </a:solidFill>
              <a:latin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29</a:t>
            </a:r>
          </a:p>
          <a:p>
            <a:pPr lvl="0" rtl="0"/>
            <a:endParaRPr lang="de-DE" dirty="0">
              <a:latin typeface="Calibri" panose="020F0502020204030204" pitchFamily="34" charset="0"/>
            </a:endParaRP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300" b="0" dirty="0">
              <a:solidFill>
                <a:schemeClr val="bg2">
                  <a:lumMod val="90000"/>
                </a:schemeClr>
              </a:solidFill>
              <a:latin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30</a:t>
            </a:r>
          </a:p>
          <a:p>
            <a:pPr lvl="0" rtl="0"/>
            <a:endParaRPr lang="de-DE" dirty="0">
              <a:latin typeface="Calibri" panose="020F0502020204030204" pitchFamily="34" charset="0"/>
            </a:endParaRPr>
          </a:p>
        </p:txBody>
      </p:sp>
      <p:sp>
        <p:nvSpPr>
          <p:cNvPr id="1797" name="Textfeld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31</a:t>
            </a:r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sz="1300" b="0" dirty="0">
                <a:solidFill>
                  <a:schemeClr val="tx1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>/</a:t>
            </a:r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1. April</a:t>
            </a:r>
          </a:p>
        </p:txBody>
      </p:sp>
      <p:sp>
        <p:nvSpPr>
          <p:cNvPr id="1798" name="Textfeld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7/8</a:t>
            </a: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10</a:t>
            </a: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11</a:t>
            </a:r>
          </a:p>
        </p:txBody>
      </p:sp>
      <p:sp>
        <p:nvSpPr>
          <p:cNvPr id="1807" name="Textfeld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13</a:t>
            </a: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14/15</a:t>
            </a: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16</a:t>
            </a: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17</a:t>
            </a:r>
          </a:p>
        </p:txBody>
      </p:sp>
      <p:sp>
        <p:nvSpPr>
          <p:cNvPr id="1812" name="Textfeld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18</a:t>
            </a: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19</a:t>
            </a: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20</a:t>
            </a: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21/22</a:t>
            </a: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23</a:t>
            </a: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24</a:t>
            </a: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25</a:t>
            </a: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26</a:t>
            </a: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27</a:t>
            </a:r>
          </a:p>
        </p:txBody>
      </p:sp>
      <p:sp>
        <p:nvSpPr>
          <p:cNvPr id="1821" name="Textfeld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28/29</a:t>
            </a:r>
          </a:p>
        </p:txBody>
      </p:sp>
      <p:sp>
        <p:nvSpPr>
          <p:cNvPr id="1822" name="Textfeld 1821"/>
          <p:cNvSpPr txBox="1"/>
          <p:nvPr/>
        </p:nvSpPr>
        <p:spPr>
          <a:xfrm>
            <a:off x="349116" y="565643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30</a:t>
            </a:r>
          </a:p>
        </p:txBody>
      </p:sp>
      <p:sp>
        <p:nvSpPr>
          <p:cNvPr id="1823" name="Textfeld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1. Mai</a:t>
            </a:r>
          </a:p>
        </p:txBody>
      </p:sp>
      <p:sp>
        <p:nvSpPr>
          <p:cNvPr id="1824" name="Textfeld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1825" name="Textfeld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1826" name="Textfeld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1827" name="Textfeld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5/6</a:t>
            </a:r>
          </a:p>
        </p:txBody>
      </p:sp>
      <p:sp>
        <p:nvSpPr>
          <p:cNvPr id="1828" name="Textfeld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de-DE" sz="3600" b="0" dirty="0">
                <a:solidFill>
                  <a:schemeClr val="accent1"/>
                </a:solidFill>
                <a:latin typeface="Calibri" panose="020F0502020204030204" pitchFamily="34" charset="0"/>
              </a:rPr>
              <a:t>April</a:t>
            </a:r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70" name="Textplatzhalt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9" name="Textplatzhalt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71" name="Textplatzhalt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72" name="Textplatzhalt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73" name="Textplatzhalt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74" name="Textplatzhalt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de-DE"/>
              <a:t>18.11.2017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3CB5F7B-7C15-41FD-9488-0FCC5C0A130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7312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>30. April</a:t>
            </a: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1. Mai</a:t>
            </a:r>
            <a:endParaRPr lang="de-DE" sz="1300" b="0" dirty="0">
              <a:solidFill>
                <a:schemeClr val="bg2">
                  <a:lumMod val="9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794" name="Textfeld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de-DE" dirty="0"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1795" name="Textfeld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de-DE" dirty="0"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1797" name="Textfeld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5/6</a:t>
            </a:r>
          </a:p>
        </p:txBody>
      </p:sp>
      <p:sp>
        <p:nvSpPr>
          <p:cNvPr id="1798" name="Textfeld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8</a:t>
            </a: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10</a:t>
            </a: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11</a:t>
            </a: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12/13</a:t>
            </a: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14</a:t>
            </a: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15</a:t>
            </a: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16</a:t>
            </a:r>
          </a:p>
        </p:txBody>
      </p:sp>
      <p:sp>
        <p:nvSpPr>
          <p:cNvPr id="1807" name="Textfeld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17</a:t>
            </a: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18</a:t>
            </a: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19/20</a:t>
            </a: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21</a:t>
            </a: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22</a:t>
            </a:r>
          </a:p>
        </p:txBody>
      </p:sp>
      <p:sp>
        <p:nvSpPr>
          <p:cNvPr id="1812" name="Textfeld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23</a:t>
            </a: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24</a:t>
            </a: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25</a:t>
            </a: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26/27</a:t>
            </a: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28</a:t>
            </a: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29</a:t>
            </a: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30</a:t>
            </a: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31</a:t>
            </a: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>
                <a:latin typeface="Calibri" panose="020F0502020204030204" pitchFamily="34" charset="0"/>
              </a:rPr>
              <a:t>1. Juni</a:t>
            </a:r>
          </a:p>
        </p:txBody>
      </p:sp>
      <p:sp>
        <p:nvSpPr>
          <p:cNvPr id="1821" name="Textfeld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dirty="0">
                <a:latin typeface="Calibri" panose="020F0502020204030204" pitchFamily="34" charset="0"/>
              </a:rPr>
              <a:t>2/3</a:t>
            </a:r>
          </a:p>
        </p:txBody>
      </p:sp>
      <p:sp>
        <p:nvSpPr>
          <p:cNvPr id="1828" name="Textfeld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de-DE" sz="3600" b="0" dirty="0">
                <a:solidFill>
                  <a:schemeClr val="accent1"/>
                </a:solidFill>
                <a:latin typeface="Calibri" panose="020F0502020204030204" pitchFamily="34" charset="0"/>
              </a:rPr>
              <a:t>Mai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70" name="Textfeld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71" name="Textfeld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72" name="Textfeld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73" name="Textfeld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8</a:t>
            </a:r>
          </a:p>
        </p:txBody>
      </p:sp>
      <p:sp>
        <p:nvSpPr>
          <p:cNvPr id="74" name="Textfeld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9/10</a:t>
            </a:r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de-DE"/>
              <a:t>18.11.2017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3CB5F7B-7C15-41FD-9488-0FCC5C0A130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ni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dirty="0">
                <a:latin typeface="Calibri" panose="020F0502020204030204" pitchFamily="34" charset="0"/>
              </a:rPr>
              <a:t>28. Mai</a:t>
            </a: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dirty="0">
                <a:latin typeface="Calibri" panose="020F0502020204030204" pitchFamily="34" charset="0"/>
              </a:rPr>
              <a:t>29</a:t>
            </a:r>
          </a:p>
        </p:txBody>
      </p:sp>
      <p:sp>
        <p:nvSpPr>
          <p:cNvPr id="1794" name="Textfeld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dirty="0">
                <a:latin typeface="Calibri" panose="020F0502020204030204" pitchFamily="34" charset="0"/>
              </a:rPr>
              <a:t>30</a:t>
            </a:r>
          </a:p>
        </p:txBody>
      </p:sp>
      <p:sp>
        <p:nvSpPr>
          <p:cNvPr id="1795" name="Textfeld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 rtl="0"/>
            <a:r>
              <a:rPr lang="de-DE" sz="140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31</a:t>
            </a: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1. Juni</a:t>
            </a:r>
          </a:p>
        </p:txBody>
      </p:sp>
      <p:sp>
        <p:nvSpPr>
          <p:cNvPr id="1797" name="Textfeld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2/3</a:t>
            </a:r>
            <a:endParaRPr lang="de-DE" sz="1300" b="0" dirty="0">
              <a:solidFill>
                <a:schemeClr val="bg2">
                  <a:lumMod val="9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798" name="Textfeld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8</a:t>
            </a: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9/10</a:t>
            </a: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11</a:t>
            </a: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13</a:t>
            </a:r>
          </a:p>
        </p:txBody>
      </p:sp>
      <p:sp>
        <p:nvSpPr>
          <p:cNvPr id="1807" name="Textfeld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14</a:t>
            </a: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15</a:t>
            </a: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16/17</a:t>
            </a: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18</a:t>
            </a: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19</a:t>
            </a:r>
          </a:p>
        </p:txBody>
      </p:sp>
      <p:sp>
        <p:nvSpPr>
          <p:cNvPr id="1812" name="Textfeld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20</a:t>
            </a: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21</a:t>
            </a: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22</a:t>
            </a: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23/24</a:t>
            </a: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25</a:t>
            </a: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26</a:t>
            </a: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de-DE" dirty="0">
                <a:latin typeface="Calibri" panose="020F0502020204030204" pitchFamily="34" charset="0"/>
              </a:rPr>
              <a:t>27</a:t>
            </a: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de-DE" dirty="0">
                <a:latin typeface="Calibri" panose="020F0502020204030204" pitchFamily="34" charset="0"/>
              </a:rPr>
              <a:t>28</a:t>
            </a: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de-DE" dirty="0">
                <a:latin typeface="Calibri" panose="020F0502020204030204" pitchFamily="34" charset="0"/>
              </a:rPr>
              <a:t>29</a:t>
            </a:r>
          </a:p>
        </p:txBody>
      </p:sp>
      <p:sp>
        <p:nvSpPr>
          <p:cNvPr id="1821" name="Textfeld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b="0" dirty="0">
                <a:solidFill>
                  <a:schemeClr val="tx1"/>
                </a:solidFill>
                <a:latin typeface="Calibri" panose="020F0502020204030204" pitchFamily="34" charset="0"/>
              </a:rPr>
              <a:t>30</a:t>
            </a:r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/1. Juli</a:t>
            </a:r>
          </a:p>
        </p:txBody>
      </p:sp>
      <p:sp>
        <p:nvSpPr>
          <p:cNvPr id="1828" name="Textfeld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de-DE" sz="3600" b="0" dirty="0">
                <a:solidFill>
                  <a:schemeClr val="accent1"/>
                </a:solidFill>
                <a:latin typeface="Calibri" panose="020F0502020204030204" pitchFamily="34" charset="0"/>
              </a:rPr>
              <a:t>Juni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70" name="Textfeld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71" name="Textfeld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72" name="Textfeld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73" name="Textfeld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74" name="Textfeld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7/8</a:t>
            </a:r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6756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71999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250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6756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71999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250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6756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71999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250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6756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71999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250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6756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71999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250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6756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71999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250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de-DE"/>
              <a:t>18.11.2017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3CB5F7B-7C15-41FD-9488-0FCC5C0A130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li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>25. Juni</a:t>
            </a: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>
                <a:solidFill>
                  <a:schemeClr val="tx1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>26</a:t>
            </a:r>
          </a:p>
        </p:txBody>
      </p:sp>
      <p:sp>
        <p:nvSpPr>
          <p:cNvPr id="1794" name="Textfeld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>
                <a:solidFill>
                  <a:schemeClr val="tx1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>27</a:t>
            </a:r>
          </a:p>
        </p:txBody>
      </p:sp>
      <p:sp>
        <p:nvSpPr>
          <p:cNvPr id="1795" name="Textfeld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>
                <a:solidFill>
                  <a:schemeClr val="tx1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>28</a:t>
            </a: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>
                <a:solidFill>
                  <a:schemeClr val="tx1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>29</a:t>
            </a:r>
          </a:p>
        </p:txBody>
      </p:sp>
      <p:sp>
        <p:nvSpPr>
          <p:cNvPr id="1797" name="Textfeld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>
                <a:solidFill>
                  <a:schemeClr val="tx1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>30/</a:t>
            </a:r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1. Juli</a:t>
            </a:r>
          </a:p>
        </p:txBody>
      </p:sp>
      <p:sp>
        <p:nvSpPr>
          <p:cNvPr id="1798" name="Textfeld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7/8</a:t>
            </a: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10</a:t>
            </a: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11</a:t>
            </a:r>
          </a:p>
        </p:txBody>
      </p:sp>
      <p:sp>
        <p:nvSpPr>
          <p:cNvPr id="1807" name="Textfeld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13</a:t>
            </a: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14/15</a:t>
            </a: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16</a:t>
            </a: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17</a:t>
            </a:r>
          </a:p>
        </p:txBody>
      </p:sp>
      <p:sp>
        <p:nvSpPr>
          <p:cNvPr id="1812" name="Textfeld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18</a:t>
            </a: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19</a:t>
            </a: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20</a:t>
            </a: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21/22</a:t>
            </a: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23</a:t>
            </a: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24</a:t>
            </a: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25</a:t>
            </a: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26</a:t>
            </a: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27</a:t>
            </a:r>
          </a:p>
        </p:txBody>
      </p:sp>
      <p:sp>
        <p:nvSpPr>
          <p:cNvPr id="1821" name="Textfeld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28/29</a:t>
            </a:r>
          </a:p>
        </p:txBody>
      </p:sp>
      <p:sp>
        <p:nvSpPr>
          <p:cNvPr id="1822" name="Textfeld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30</a:t>
            </a:r>
          </a:p>
        </p:txBody>
      </p:sp>
      <p:sp>
        <p:nvSpPr>
          <p:cNvPr id="1823" name="Textfeld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31</a:t>
            </a:r>
          </a:p>
        </p:txBody>
      </p:sp>
      <p:sp>
        <p:nvSpPr>
          <p:cNvPr id="1824" name="Textfeld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1. August</a:t>
            </a:r>
          </a:p>
        </p:txBody>
      </p:sp>
      <p:sp>
        <p:nvSpPr>
          <p:cNvPr id="1825" name="Textfeld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1826" name="Textfeld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1827" name="Textfeld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4/5</a:t>
            </a:r>
          </a:p>
        </p:txBody>
      </p:sp>
      <p:sp>
        <p:nvSpPr>
          <p:cNvPr id="1828" name="Textfeld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de-DE" sz="3600" b="0" dirty="0">
                <a:solidFill>
                  <a:schemeClr val="accent1"/>
                </a:solidFill>
                <a:latin typeface="Calibri" panose="020F0502020204030204" pitchFamily="34" charset="0"/>
              </a:rPr>
              <a:t>Juli</a:t>
            </a:r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70" name="Textplatzhalt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9" name="Textplatzhalt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71" name="Textplatzhalt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72" name="Textplatzhalt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73" name="Textplatzhalt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74" name="Textplatzhalt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de-DE"/>
              <a:t>18.11.2017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3CB5F7B-7C15-41FD-9488-0FCC5C0A130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186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ugust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30. Juli</a:t>
            </a: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de-DE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31</a:t>
            </a:r>
          </a:p>
        </p:txBody>
      </p:sp>
      <p:sp>
        <p:nvSpPr>
          <p:cNvPr id="1794" name="Textfeld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>
                <a:latin typeface="Calibri" panose="020F0502020204030204" pitchFamily="34" charset="0"/>
              </a:rPr>
              <a:t>1. August</a:t>
            </a:r>
          </a:p>
        </p:txBody>
      </p:sp>
      <p:sp>
        <p:nvSpPr>
          <p:cNvPr id="1795" name="Textfeld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de-DE" dirty="0"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de-DE" dirty="0"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1797" name="Textfeld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4/5</a:t>
            </a:r>
          </a:p>
        </p:txBody>
      </p:sp>
      <p:sp>
        <p:nvSpPr>
          <p:cNvPr id="1798" name="Textfeld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8</a:t>
            </a: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10</a:t>
            </a: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11/12</a:t>
            </a: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13</a:t>
            </a: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14</a:t>
            </a: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15</a:t>
            </a:r>
          </a:p>
        </p:txBody>
      </p:sp>
      <p:sp>
        <p:nvSpPr>
          <p:cNvPr id="1807" name="Textfeld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16</a:t>
            </a: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17</a:t>
            </a: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18/19</a:t>
            </a: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20</a:t>
            </a: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21</a:t>
            </a:r>
          </a:p>
        </p:txBody>
      </p:sp>
      <p:sp>
        <p:nvSpPr>
          <p:cNvPr id="1812" name="Textfeld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22</a:t>
            </a: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23</a:t>
            </a: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24</a:t>
            </a: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25/26</a:t>
            </a: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27</a:t>
            </a: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28</a:t>
            </a: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29</a:t>
            </a: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tx1"/>
                </a:solidFill>
                <a:latin typeface="Calibri" panose="020F0502020204030204" pitchFamily="34" charset="0"/>
              </a:rPr>
              <a:t>30</a:t>
            </a: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31</a:t>
            </a:r>
          </a:p>
        </p:txBody>
      </p:sp>
      <p:sp>
        <p:nvSpPr>
          <p:cNvPr id="1821" name="Textfeld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1. September/2</a:t>
            </a:r>
          </a:p>
        </p:txBody>
      </p:sp>
      <p:sp>
        <p:nvSpPr>
          <p:cNvPr id="1828" name="Textfeld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de-DE" sz="3600" b="0" dirty="0">
                <a:solidFill>
                  <a:schemeClr val="accent1"/>
                </a:solidFill>
                <a:latin typeface="Calibri" panose="020F0502020204030204" pitchFamily="34" charset="0"/>
              </a:rPr>
              <a:t>August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70" name="Textfeld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71" name="Textfeld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72" name="Textfeld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73" name="Textfeld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74" name="Textfeld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8/9</a:t>
            </a:r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de-DE"/>
              <a:t>18.11.2017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3CB5F7B-7C15-41FD-9488-0FCC5C0A130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im_rechts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de-DE" dirty="0">
              <a:latin typeface="Calibri" panose="020F0502020204030204" pitchFamily="34" charset="0"/>
            </a:endParaRPr>
          </a:p>
        </p:txBody>
      </p:sp>
      <p:sp>
        <p:nvSpPr>
          <p:cNvPr id="85" name="shim_links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de-DE" dirty="0">
              <a:latin typeface="Calibri" panose="020F0502020204030204" pitchFamily="34" charset="0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>
              <a:latin typeface="Calibri" panose="020F0502020204030204" pitchFamily="34" charset="0"/>
            </a:endParaRPr>
          </a:p>
        </p:txBody>
      </p:sp>
      <p:grpSp>
        <p:nvGrpSpPr>
          <p:cNvPr id="3618" name="Gruppe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Gerader Verbinder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Gerader Verbinder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Gerader Verbinder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Gerader Verbinder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Gerader Verbinder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Gerader Verbinder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Gerader Verbinder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Gruppe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Gerader Verbinder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Gerader Verbinder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Gerader Verbinder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Gerader Verbinder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Gerader Verbinder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Gerader Verbinder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Gerader Verbinder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Gruppe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Gerader Verbinder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Gerader Verbinder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Gerader Verbinder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Gerader Verbinder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Gerader Verbinder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Gerader Verbinder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Gerader Verbinder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Gruppe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Gerader Verbinder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Gerader Verbinder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Gerader Verbinder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Gerader Verbinder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Gerader Verbinder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Gerader Verbinder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Gerader Verbinder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Gruppe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Gerader Verbinder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Gerader Verbinder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Gerader Verbinder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Gerader Verbinder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Gerader Verbinder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Gerader Verbinder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Gerader Verbinder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Gruppe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Gerader Verbinder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Gerader Verbinder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Gerader Verbinder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Gerader Verbinder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Gerader Verbinder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Gerader Verbinder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Gerader Verbinder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pe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Gruppe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Gerader Verbinder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Gerader Verbinder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Gerader Verbinder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Gerader Verbinder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Gerader Verbinder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Gerader Verbinder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Gerader Verbinder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Gruppe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Gerader Verbinder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Gerader Verbinder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Gerader Verbinder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Gerader Verbinder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Gerader Verbinder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rechter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Ellipse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>
                <a:latin typeface="Calibri" panose="020F0502020204030204" pitchFamily="34" charset="0"/>
              </a:endParaRPr>
            </a:p>
          </p:txBody>
        </p:sp>
        <p:pic>
          <p:nvPicPr>
            <p:cNvPr id="1061" name="Bild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linker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Ellipse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>
                <a:latin typeface="Calibri" panose="020F0502020204030204" pitchFamily="34" charset="0"/>
              </a:endParaRPr>
            </a:p>
          </p:txBody>
        </p:sp>
        <p:pic>
          <p:nvPicPr>
            <p:cNvPr id="48" name="Bild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Textfeld 1841"/>
          <p:cNvSpPr txBox="1"/>
          <p:nvPr/>
        </p:nvSpPr>
        <p:spPr>
          <a:xfrm>
            <a:off x="588581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de-DE" sz="1200" b="1" dirty="0">
                <a:solidFill>
                  <a:schemeClr val="accent1"/>
                </a:solidFill>
                <a:latin typeface="Calibri" panose="020F0502020204030204" pitchFamily="34" charset="0"/>
              </a:rPr>
              <a:t>MONTAG</a:t>
            </a:r>
          </a:p>
        </p:txBody>
      </p:sp>
      <p:sp>
        <p:nvSpPr>
          <p:cNvPr id="1843" name="Textfeld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de-DE" sz="1200" b="1" dirty="0">
                <a:solidFill>
                  <a:schemeClr val="accent1"/>
                </a:solidFill>
                <a:latin typeface="Calibri" panose="020F0502020204030204" pitchFamily="34" charset="0"/>
              </a:rPr>
              <a:t>DIENSTAG</a:t>
            </a:r>
          </a:p>
        </p:txBody>
      </p:sp>
      <p:sp>
        <p:nvSpPr>
          <p:cNvPr id="1844" name="Textfeld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de-DE" sz="1200" b="1" dirty="0">
                <a:solidFill>
                  <a:schemeClr val="accent1"/>
                </a:solidFill>
                <a:latin typeface="Calibri" panose="020F0502020204030204" pitchFamily="34" charset="0"/>
              </a:rPr>
              <a:t>MITTWOCH</a:t>
            </a:r>
          </a:p>
        </p:txBody>
      </p:sp>
      <p:sp>
        <p:nvSpPr>
          <p:cNvPr id="1845" name="Textfeld 1844"/>
          <p:cNvSpPr txBox="1"/>
          <p:nvPr/>
        </p:nvSpPr>
        <p:spPr>
          <a:xfrm>
            <a:off x="4637690" y="895350"/>
            <a:ext cx="125073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de-DE" sz="1200" b="1" dirty="0">
                <a:solidFill>
                  <a:schemeClr val="accent1"/>
                </a:solidFill>
                <a:latin typeface="Calibri" panose="020F0502020204030204" pitchFamily="34" charset="0"/>
              </a:rPr>
              <a:t>DONNERSTAG</a:t>
            </a:r>
          </a:p>
        </p:txBody>
      </p:sp>
      <p:sp>
        <p:nvSpPr>
          <p:cNvPr id="1846" name="Textfeld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de-DE" sz="1200" b="1" dirty="0">
                <a:solidFill>
                  <a:schemeClr val="accent1"/>
                </a:solidFill>
                <a:latin typeface="Calibri" panose="020F0502020204030204" pitchFamily="34" charset="0"/>
              </a:rPr>
              <a:t>FREITAG</a:t>
            </a:r>
          </a:p>
        </p:txBody>
      </p:sp>
      <p:sp>
        <p:nvSpPr>
          <p:cNvPr id="1847" name="Textfeld 1846"/>
          <p:cNvSpPr txBox="1"/>
          <p:nvPr/>
        </p:nvSpPr>
        <p:spPr>
          <a:xfrm>
            <a:off x="7522779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de-DE" sz="1200" b="1" dirty="0">
                <a:solidFill>
                  <a:schemeClr val="accent1"/>
                </a:solidFill>
                <a:latin typeface="Calibri" panose="020F0502020204030204" pitchFamily="34" charset="0"/>
              </a:rPr>
              <a:t>SA/SO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de-DE" sz="2400" dirty="0">
                <a:solidFill>
                  <a:schemeClr val="accent1"/>
                </a:solidFill>
                <a:latin typeface="Calibri" panose="020F0502020204030204" pitchFamily="34" charset="0"/>
              </a:rPr>
              <a:t>2018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pPr rtl="0"/>
            <a:r>
              <a:rPr lang="de-DE" dirty="0"/>
              <a:t>Titelmasterformat durch Klicken bearbeiten</a:t>
            </a:r>
          </a:p>
        </p:txBody>
      </p:sp>
      <p:sp>
        <p:nvSpPr>
          <p:cNvPr id="3" name="Text Placeholder 2" hidden="1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Master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styles</a:t>
            </a:r>
            <a:endParaRPr lang="de-DE" dirty="0"/>
          </a:p>
          <a:p>
            <a:pPr lvl="1" rtl="0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 rtl="0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 rtl="0"/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 rtl="0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r>
              <a:rPr lang="de-DE"/>
              <a:t>18.11.2017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80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fld id="{53CB5F7B-7C15-41FD-9488-0FCC5C0A130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6" name="Anweisungstext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de-DE" sz="1100" b="1" i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Notiz: </a:t>
            </a:r>
          </a:p>
          <a:p>
            <a:pPr rtl="0">
              <a:spcBef>
                <a:spcPts val="1200"/>
              </a:spcBef>
            </a:pPr>
            <a:r>
              <a:rPr lang="de-DE" sz="1100" b="1" i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Sie können diese Vorlage drucken, um sie als Wandkalender zu verwenden. Darüber hinaus können Sie die Folie für einen beliebigen Monat kopieren, um sie Ihrer Präsentation hinzuzufügen.</a:t>
            </a:r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73" r:id="rId8"/>
    <p:sldLayoutId id="2147483667" r:id="rId9"/>
    <p:sldLayoutId id="2147483668" r:id="rId10"/>
    <p:sldLayoutId id="2147483674" r:id="rId11"/>
    <p:sldLayoutId id="2147483675" r:id="rId12"/>
    <p:sldLayoutId id="2147483676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platzhalter 111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8" name="Textplatzhalter 117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4" name="Textplatzhalter 123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30" name="Textplatzhalter 129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36" name="Textplatzhalter 135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42" name="Textplatzhalter 141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1" name="Textplatzhalter 110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7" name="Textplatzhalter 116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3" name="Textplatzhalter 122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9" name="Textplatzhalter 128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35" name="Textplatzhalter 134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41" name="Textplatzhalter 140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3" name="Textplatzhalter 112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9" name="Textplatzhalter 118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5" name="Textplatzhalter 124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31" name="Textplatzhalter 130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37" name="Textplatzhalter 136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43" name="Textplatzhalter 142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4" name="Textplatzhalter 113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0" name="Textplatzhalter 119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6" name="Textplatzhalter 125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32" name="Textplatzhalter 131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38" name="Textplatzhalter 137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44" name="Textplatzhalter 143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5" name="Textplatzhalter 114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1" name="Textplatzhalter 120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7" name="Textplatzhalter 126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33" name="Textplatzhalter 132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39" name="Textplatzhalter 138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45" name="Textplatzhalter 14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6" name="Textplatzhalter 115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2" name="Textplatzhalter 121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8" name="Textplatzhalter 127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34" name="Textplatzhalter 133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40" name="Textplatzhalter 139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46" name="Textplatzhalter 14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179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94206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5840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8828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platzhalter 76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3" name="Textplatzhalter 8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9" name="Textplatzhalter 8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5" name="Textplatzhalter 9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1" name="Textplatzhalter 10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7" name="Textplatzhalter 10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6" name="Textplatzhalter 7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2" name="Textplatzhalter 8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8" name="Textplatzhalter 8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4" name="Textplatzhalter 9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0" name="Textplatzhalter 9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6" name="Textplatzhalter 10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8" name="Textplatzhalter 77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4" name="Textplatzhalter 8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0" name="Textplatzhalter 8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6" name="Textplatzhalter 9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2" name="Textplatzhalter 10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8" name="Textplatzhalter 10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9" name="Textplatzhalter 78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5" name="Textplatzhalter 8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1" name="Textplatzhalter 9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7" name="Textplatzhalter 9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3" name="Textplatzhalter 10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9" name="Textplatzhalter 10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0" name="Textplatzhalter 7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6" name="Textplatzhalter 8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2" name="Textplatzhalter 9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8" name="Textplatzhalter 9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4" name="Textplatzhalter 10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0" name="Textplatzhalter 10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1" name="Textplatzhalter 8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7" name="Textplatzhalter 8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3" name="Textplatzhalter 9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9" name="Textplatzhalter 9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5" name="Textplatzhalter 10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1" name="Textplatzhalter 11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platzhalter 76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3" name="Textplatzhalter 8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9" name="Textplatzhalter 8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5" name="Textplatzhalter 9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1" name="Textplatzhalter 10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7" name="Textplatzhalter 10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6" name="Textplatzhalter 7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2" name="Textplatzhalter 8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8" name="Textplatzhalter 8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4" name="Textplatzhalter 9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0" name="Textplatzhalter 9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6" name="Textplatzhalter 10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8" name="Textplatzhalter 77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4" name="Textplatzhalter 8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0" name="Textplatzhalter 8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6" name="Textplatzhalter 9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2" name="Textplatzhalter 10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8" name="Textplatzhalter 10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9" name="Textplatzhalter 78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5" name="Textplatzhalter 8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1" name="Textplatzhalter 9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7" name="Textplatzhalter 9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3" name="Textplatzhalter 10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9" name="Textplatzhalter 10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0" name="Textplatzhalter 7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6" name="Textplatzhalter 8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2" name="Textplatzhalter 9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8" name="Textplatzhalter 9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4" name="Textplatzhalter 10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0" name="Textplatzhalter 10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1" name="Textplatzhalter 8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7" name="Textplatzhalter 8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3" name="Textplatzhalter 9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9" name="Textplatzhalter 9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5" name="Textplatzhalter 10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1" name="Textplatzhalter 11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platzhalter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7" name="Textplatzhalter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3" name="Textplatzhalter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9" name="Textplatzhalter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5" name="Textplatzhalter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1" name="Textplatzhalter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6" name="Textplatzhalter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2" name="Textplatzhalter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8" name="Textplatzhalter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4" name="Textplatzhalter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0" name="Textplatzhalter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2" name="Textplatzhalter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8" name="Textplatzhalter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4" name="Textplatzhalter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0" name="Textplatzhalter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6" name="Textplatzhalter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2" name="Textplatzhalter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3" name="Textplatzhalter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9" name="Textplatzhalter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5" name="Textplatzhalter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1" name="Textplatzhalter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7" name="Textplatzhalter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3" name="Textplatzhalter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6" name="Textplatzhalter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2" name="Textplatzhalter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8" name="Textplatzhalter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4" name="Textplatzhalter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5" name="Textplatzhalter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1" name="Textplatzhalter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7" name="Textplatzhalter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3" name="Textplatzhalter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9" name="Textplatzhalter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5" name="Textplatzhalter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platzhalter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7" name="Textplatzhalter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3" name="Textplatzhalter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9" name="Textplatzhalter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5" name="Textplatzhalter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1" name="Textplatzhalter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" name="Textplatzhalter 37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6" name="Textplatzhalter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2" name="Textplatzhalter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8" name="Textplatzhalter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4" name="Textplatzhalter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0" name="Textplatzhalter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2" name="Textplatzhalter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8" name="Textplatzhalter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4" name="Textplatzhalter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0" name="Textplatzhalter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6" name="Textplatzhalter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2" name="Textplatzhalter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3" name="Textplatzhalter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9" name="Textplatzhalter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5" name="Textplatzhalter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1" name="Textplatzhalter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7" name="Textplatzhalter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3" name="Textplatzhalter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6" name="Textplatzhalter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2" name="Textplatzhalter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8" name="Textplatzhalter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4" name="Textplatzhalter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5" name="Textplatzhalter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1" name="Textplatzhalter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7" name="Textplatzhalter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3" name="Textplatzhalter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9" name="Textplatzhalter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5" name="Textplatzhalter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platzhalter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7" name="Textplatzhalter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3" name="Textplatzhalter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9" name="Textplatzhalter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5" name="Textplatzhalter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1" name="Textplatzhalter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" name="Textplatzhalter 37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6" name="Textplatzhalter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2" name="Textplatzhalter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8" name="Textplatzhalter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4" name="Textplatzhalter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0" name="Textplatzhalter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2" name="Textplatzhalter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8" name="Textplatzhalter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4" name="Textplatzhalter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0" name="Textplatzhalter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6" name="Textplatzhalter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2" name="Textplatzhalter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3" name="Textplatzhalter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9" name="Textplatzhalter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5" name="Textplatzhalter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1" name="Textplatzhalter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7" name="Textplatzhalter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3" name="Textplatzhalter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6" name="Textplatzhalter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2" name="Textplatzhalter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8" name="Textplatzhalter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4" name="Textplatzhalter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5" name="Textplatzhalter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1" name="Textplatzhalter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7" name="Textplatzhalter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3" name="Textplatzhalter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9" name="Textplatzhalter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5" name="Textplatzhalter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de-DE" smtClean="0"/>
              <a:t>Start F4</a:t>
            </a:r>
          </a:p>
          <a:p>
            <a:pPr rtl="0"/>
            <a:r>
              <a:rPr lang="de-DE" smtClean="0"/>
              <a:t>Allgemeinen Überblick verschaffen, quer lesen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r>
              <a:rPr lang="de-DE" smtClean="0"/>
              <a:t>Lektion 1 pdf ausdrucken</a:t>
            </a:r>
          </a:p>
          <a:p>
            <a:pPr rtl="0"/>
            <a:r>
              <a:rPr lang="de-DE" smtClean="0"/>
              <a:t>Lektion 1 Video ansehen und pdf vervollständigen</a:t>
            </a:r>
          </a:p>
          <a:p>
            <a:pPr rtl="0"/>
            <a:endParaRPr lang="de-DE"/>
          </a:p>
          <a:p>
            <a:pPr rtl="0"/>
            <a:r>
              <a:rPr lang="de-DE" smtClean="0"/>
              <a:t>Fachworte markieren</a:t>
            </a:r>
            <a:endParaRPr lang="de-DE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r>
              <a:rPr lang="de-DE" smtClean="0"/>
              <a:t>Fachworte raussuchen und übersetzen , in den Notizen ergänzen</a:t>
            </a:r>
            <a:endParaRPr lang="de-DE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r>
              <a:rPr lang="de-DE" smtClean="0"/>
              <a:t>ICD 10  F4 im original durchlesen, Fachworte markieren, übersetzen</a:t>
            </a:r>
          </a:p>
          <a:p>
            <a:pPr rtl="0"/>
            <a:r>
              <a:rPr lang="de-DE" smtClean="0"/>
              <a:t>Lernkarten mit Fachworten erstellen  </a:t>
            </a:r>
            <a:endParaRPr lang="de-DE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r>
              <a:rPr lang="de-DE" sz="850" smtClean="0"/>
              <a:t>Lernkarten Fachworte lernen und DANN Video noch einmal sehen und überprüfen, ob alles  verstanden wird ggf. nachbessern</a:t>
            </a:r>
            <a:endParaRPr lang="de-DE" sz="850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de-DE" smtClean="0"/>
              <a:t>MindMap zur ICD 10 F4 erstellen</a:t>
            </a:r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r>
              <a:rPr lang="de-DE" smtClean="0"/>
              <a:t>Webinar und MindMap vervollständigen,</a:t>
            </a:r>
            <a:endParaRPr lang="de-DE"/>
          </a:p>
          <a:p>
            <a:pPr rtl="0"/>
            <a:r>
              <a:rPr lang="de-DE" smtClean="0"/>
              <a:t>MindMap in Facebook posten und miteinander optimieren</a:t>
            </a:r>
            <a:endParaRPr lang="de-DE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r>
              <a:rPr lang="de-DE"/>
              <a:t>MindMap in Facebook posten und miteinander optimieren</a:t>
            </a:r>
          </a:p>
          <a:p>
            <a:pPr rtl="0"/>
            <a:r>
              <a:rPr lang="de-DE" smtClean="0"/>
              <a:t>HypnoseIntegrationsübung</a:t>
            </a:r>
            <a:endParaRPr lang="de-DE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r>
              <a:rPr lang="de-DE" smtClean="0"/>
              <a:t>Intensive Beschäftigung mit den Lernkarten, </a:t>
            </a:r>
            <a:r>
              <a:rPr lang="de-DE" smtClean="0"/>
              <a:t>Lernkarten in d. Facebookgruppe miteinander diskutieren</a:t>
            </a:r>
            <a:endParaRPr lang="de-DE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r>
              <a:rPr lang="de-DE"/>
              <a:t>Intensive Beschäftigung mit den Lernkarten, Lernkarten in d. Facebookgruppe miteinander diskutieren</a:t>
            </a:r>
          </a:p>
          <a:p>
            <a:pPr rtl="0"/>
            <a:endParaRPr lang="de-DE" dirty="0"/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r>
              <a:rPr lang="de-DE" smtClean="0"/>
              <a:t>Onlinequiz  oder andere original Prüfungsfragen NUR zu F4 üben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r>
              <a:rPr lang="de-DE"/>
              <a:t>Onlinequiz  oder andere original Prüfungsfragen NUR zu F4 üben</a:t>
            </a:r>
          </a:p>
          <a:p>
            <a:pPr rtl="0"/>
            <a:endParaRPr lang="de-DE" smtClean="0"/>
          </a:p>
          <a:p>
            <a:pPr rtl="0"/>
            <a:r>
              <a:rPr lang="de-DE" smtClean="0"/>
              <a:t>Letzte Unklarheiten lösen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platzhalter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7" name="Textplatzhalter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3" name="Textplatzhalter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9" name="Textplatzhalter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5" name="Textplatzhalter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1" name="Textplatzhalter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6" name="Textplatzhalter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2" name="Textplatzhalter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8" name="Textplatzhalter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4" name="Textplatzhalter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0" name="Textplatzhalter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2" name="Textplatzhalter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8" name="Textplatzhalter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4" name="Textplatzhalter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0" name="Textplatzhalter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6" name="Textplatzhalter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2" name="Textplatzhalter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3" name="Textplatzhalter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9" name="Textplatzhalter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5" name="Textplatzhalter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1" name="Textplatzhalter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7" name="Textplatzhalter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3" name="Textplatzhalter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6" name="Textplatzhalter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2" name="Textplatzhalter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8" name="Textplatzhalter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4" name="Textplatzhalter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5" name="Textplatzhalter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1" name="Textplatzhalter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7" name="Textplatzhalter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3" name="Textplatzhalter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9" name="Textplatzhalter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5" name="Textplatzhalter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Zweiringkalender 2014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2017 calendar (Mon-Sun, two-ring design).potx" id="{37951288-A778-4B03-9A4F-C86CA56F87D5}" vid="{FD97477E-A75E-4049-8F28-7AF1421EAE67}"/>
    </a:ext>
  </a:extLst>
</a:theme>
</file>

<file path=ppt/theme/theme2.xml><?xml version="1.0" encoding="utf-8"?>
<a:theme xmlns:a="http://schemas.openxmlformats.org/drawingml/2006/main" name="Office-Design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B6459F3-7B12-49BA-AE78-3DA51937D48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137</Words>
  <Application>Microsoft Office PowerPoint</Application>
  <PresentationFormat>Bildschirmpräsentation (4:3)</PresentationFormat>
  <Paragraphs>21</Paragraphs>
  <Slides>15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Zweiringkalender 2014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admin</dc:creator>
  <cp:lastModifiedBy>Mareike Dittmer</cp:lastModifiedBy>
  <cp:revision>9</cp:revision>
  <dcterms:created xsi:type="dcterms:W3CDTF">2014-10-06T23:40:10Z</dcterms:created>
  <dcterms:modified xsi:type="dcterms:W3CDTF">2018-07-26T16:08:14Z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TC042357579991</vt:lpwstr>
  </property>
</Properties>
</file>